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</p:embeddedFont>
    <p:embeddedFont>
      <p:font typeface="Roboto Mono Medium" panose="00000009000000000000" pitchFamily="49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02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6787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My Restaurant Website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presentation showcasing my newly developed restaurant website! This website is built to enhance the online presence of any restaurant, attracting more customers and streamlining their operations.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112782"/>
            <a:ext cx="19446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purpose of this website is to provide a comprehensive online platform for a restaurant.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409491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aims to attract new customers and foster a loyal customer 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409491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also aims to improve restaurant efficiency and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930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70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102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foundation of the website, providing the structure and content.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930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9868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2102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Styles the website, ensuring an aesthetically pleasing and user-friendly look.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Tailwind CSS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utility-first CSS framework, accelerating development with pre-defined styling classes.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responsive framework, ensuring the website adapts to various screen sizes.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377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17439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074194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welcoming introduction to the restaurant with a clear call to action.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8377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30911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Feedback Form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074194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customers to provide feedback and suggestions, helping the restaurant improve.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417439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Contact 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5498187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customers various ways to contact the restaurant with any queries or reservations.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00776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530911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Menu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09116" y="5498187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the restaurant's menu with detailed descriptions and pricing.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Advantages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Increased Reach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expands the restaurant's reach to a wider audience, attracting more potential customers.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6995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Enhanced Customer Experience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1744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provides a seamless and user-friendly experience, improving customer satisfaction.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6995"/>
            <a:ext cx="3069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741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automates processes like online orders and reservations, simplifying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77575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0604" y="2686050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Design Complexity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88778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required a balance between appealing aesthetics and user-friendly navigation.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20604" y="4287798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needed to adapt flawlessly across various devices, ensuring optimal viewing on desktops, tablets, and mobile phones.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0604" y="6070997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Content Management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required a system for updating menu items, special offers, and other relevant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863" y="634484"/>
            <a:ext cx="6424970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kern="0" spc="-11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Improved User Experience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3863" y="1596985"/>
            <a:ext cx="7829074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kern="0" spc="-146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519874" y="2451497"/>
            <a:ext cx="30770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kern="0" spc="-55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User-Friendly Interface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143863" y="2857619"/>
            <a:ext cx="7829074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kern="0" spc="-1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simple and intuitive interface for easy browsing and navigation.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43863" y="3815477"/>
            <a:ext cx="7829074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kern="0" spc="-146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4850" dirty="0"/>
          </a:p>
        </p:txBody>
      </p:sp>
      <p:sp>
        <p:nvSpPr>
          <p:cNvPr id="8" name="Text 5"/>
          <p:cNvSpPr/>
          <p:nvPr/>
        </p:nvSpPr>
        <p:spPr>
          <a:xfrm>
            <a:off x="8720495" y="4669988"/>
            <a:ext cx="267569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kern="0" spc="-55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Interactive Elements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143863" y="5076111"/>
            <a:ext cx="7829074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kern="0" spc="-1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elements like the feedback form and contact us section engage customers.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43863" y="6033968"/>
            <a:ext cx="7829074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kern="0" spc="-146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4850" dirty="0"/>
          </a:p>
        </p:txBody>
      </p:sp>
      <p:sp>
        <p:nvSpPr>
          <p:cNvPr id="11" name="Text 8"/>
          <p:cNvSpPr/>
          <p:nvPr/>
        </p:nvSpPr>
        <p:spPr>
          <a:xfrm>
            <a:off x="8854321" y="6888480"/>
            <a:ext cx="2408158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kern="0" spc="-55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Fast Loading Times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143863" y="7294602"/>
            <a:ext cx="7829074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kern="0" spc="-15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website performance ensures fast loading times, enhancing user satisfaction.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4967"/>
            <a:ext cx="10020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Scalability and Maintainability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93908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84132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code structure for easy modification and future expansion.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93908"/>
            <a:ext cx="4347567" cy="9072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68171" y="584132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Well-documented codebase for seamless updates and maintenance.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93908"/>
            <a:ext cx="4347567" cy="9072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8" y="5841325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 of a content management system for easy updates to menu items, pricing, and other content.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E945-2EF2-DDF5-32C5-68133CF27BFF}"/>
              </a:ext>
            </a:extLst>
          </p:cNvPr>
          <p:cNvSpPr/>
          <p:nvPr/>
        </p:nvSpPr>
        <p:spPr>
          <a:xfrm>
            <a:off x="12879659" y="7861610"/>
            <a:ext cx="1639229" cy="223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404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Roboto Mono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Swaraj Bhoir</cp:lastModifiedBy>
  <cp:revision>3</cp:revision>
  <dcterms:created xsi:type="dcterms:W3CDTF">2024-11-20T05:09:31Z</dcterms:created>
  <dcterms:modified xsi:type="dcterms:W3CDTF">2024-11-20T06:41:59Z</dcterms:modified>
</cp:coreProperties>
</file>